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7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20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17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0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83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10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07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64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17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1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01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AD12-0055-4B9F-911B-C8A3EF2F12CB}" type="datetimeFigureOut">
              <a:rPr lang="it-IT" smtClean="0"/>
              <a:t>02/03/2026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B92E-DDEE-496C-93F3-E3A5D37C14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14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0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90377" y="63794"/>
            <a:ext cx="12046688" cy="4587949"/>
            <a:chOff x="90377" y="63794"/>
            <a:chExt cx="12046688" cy="458794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77" y="63794"/>
              <a:ext cx="6359747" cy="4587949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/>
            <a:srcRect r="4437"/>
            <a:stretch/>
          </p:blipFill>
          <p:spPr>
            <a:xfrm>
              <a:off x="6048577" y="63794"/>
              <a:ext cx="6088488" cy="4587949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96702" y="2291316"/>
              <a:ext cx="1743740" cy="898451"/>
            </a:xfrm>
            <a:prstGeom prst="rect">
              <a:avLst/>
            </a:prstGeom>
            <a:solidFill>
              <a:srgbClr val="ABCF91"/>
            </a:solidFill>
            <a:ln>
              <a:solidFill>
                <a:srgbClr val="ABCF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33572" y="2456120"/>
              <a:ext cx="1869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Per partecipare alle attività</a:t>
              </a:r>
            </a:p>
            <a:p>
              <a:r>
                <a:rPr lang="it-IT" sz="1200" dirty="0"/>
                <a:t>s</a:t>
              </a:r>
              <a:r>
                <a:rPr lang="it-IT" sz="1200" dirty="0" smtClean="0"/>
                <a:t>crivere a:</a:t>
              </a:r>
            </a:p>
            <a:p>
              <a:r>
                <a:rPr lang="it-IT" sz="1200" dirty="0"/>
                <a:t>t</a:t>
              </a:r>
              <a:r>
                <a:rPr lang="it-IT" sz="1200" dirty="0" smtClean="0"/>
                <a:t>iziana.sacco@gmca.edu.it</a:t>
              </a:r>
              <a:endParaRPr lang="it-I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936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sacco</dc:creator>
  <cp:lastModifiedBy>tiziana sacco</cp:lastModifiedBy>
  <cp:revision>2</cp:revision>
  <dcterms:created xsi:type="dcterms:W3CDTF">2026-03-02T15:32:26Z</dcterms:created>
  <dcterms:modified xsi:type="dcterms:W3CDTF">2026-03-02T17:40:02Z</dcterms:modified>
</cp:coreProperties>
</file>